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93" r:id="rId23"/>
    <p:sldId id="276" r:id="rId24"/>
    <p:sldId id="295" r:id="rId25"/>
    <p:sldId id="287" r:id="rId26"/>
    <p:sldId id="288" r:id="rId27"/>
    <p:sldId id="294" r:id="rId28"/>
    <p:sldId id="278" r:id="rId29"/>
    <p:sldId id="282" r:id="rId30"/>
    <p:sldId id="277" r:id="rId31"/>
    <p:sldId id="283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4" r:id="rId40"/>
    <p:sldId id="303" r:id="rId41"/>
    <p:sldId id="305" r:id="rId42"/>
    <p:sldId id="3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38" autoAdjust="0"/>
  </p:normalViewPr>
  <p:slideViewPr>
    <p:cSldViewPr snapToGrid="0">
      <p:cViewPr varScale="1">
        <p:scale>
          <a:sx n="112" d="100"/>
          <a:sy n="112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2928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96" y="920195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 pour entrainer le modèle: 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0" y="40512"/>
            <a:ext cx="9806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10 ans et  manque de data  depuis 10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619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9" y="39512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74" y="0"/>
            <a:ext cx="862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07" y="0"/>
            <a:ext cx="8381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08" y="0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95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0599"/>
          <a:stretch/>
        </p:blipFill>
        <p:spPr>
          <a:xfrm>
            <a:off x="0" y="0"/>
            <a:ext cx="6048671" cy="49014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49252"/>
          <a:stretch/>
        </p:blipFill>
        <p:spPr>
          <a:xfrm>
            <a:off x="6048671" y="1746447"/>
            <a:ext cx="6205802" cy="5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4" y="0"/>
            <a:ext cx="1157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1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0" y="120312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0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91" y="79513"/>
            <a:ext cx="9709379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3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35" y="1783188"/>
            <a:ext cx="4996926" cy="50748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294"/>
            <a:ext cx="5156989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9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2" y="-4814"/>
            <a:ext cx="6139638" cy="40778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310"/>
            <a:ext cx="5706103" cy="37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3376</TotalTime>
  <Words>998</Words>
  <Application>Microsoft Office PowerPoint</Application>
  <PresentationFormat>Grand écran</PresentationFormat>
  <Paragraphs>149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7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98</cp:revision>
  <dcterms:created xsi:type="dcterms:W3CDTF">2021-05-04T18:05:41Z</dcterms:created>
  <dcterms:modified xsi:type="dcterms:W3CDTF">2021-05-17T20:57:26Z</dcterms:modified>
</cp:coreProperties>
</file>